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68" r:id="rId3"/>
    <p:sldId id="261" r:id="rId4"/>
    <p:sldId id="258" r:id="rId5"/>
    <p:sldId id="259" r:id="rId6"/>
    <p:sldId id="262" r:id="rId7"/>
    <p:sldId id="264" r:id="rId8"/>
    <p:sldId id="265" r:id="rId9"/>
    <p:sldId id="266" r:id="rId10"/>
    <p:sldId id="267" r:id="rId11"/>
  </p:sldIdLst>
  <p:sldSz cx="12192000" cy="6858000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D18A3-0990-4B9A-B522-2E79A0730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3368" y="655278"/>
            <a:ext cx="9694333" cy="1646302"/>
          </a:xfrm>
        </p:spPr>
        <p:txBody>
          <a:bodyPr/>
          <a:lstStyle/>
          <a:p>
            <a:pPr algn="ctr"/>
            <a:r>
              <a:rPr lang="en-GB" dirty="0"/>
              <a:t>Welcome to Read Write Inc</a:t>
            </a:r>
            <a:br>
              <a:rPr lang="en-GB" dirty="0"/>
            </a:br>
            <a:endParaRPr lang="en-GB" dirty="0"/>
          </a:p>
        </p:txBody>
      </p:sp>
      <p:pic>
        <p:nvPicPr>
          <p:cNvPr id="1026" name="Picture 2" descr="https://cdn.oxfordowl.co.uk/2022/05/12/15/48/43/e3d95764-7872-409a-83c9-2fd7d25a7ae9/rwi_RPho_intro.jpg">
            <a:extLst>
              <a:ext uri="{FF2B5EF4-FFF2-40B4-BE49-F238E27FC236}">
                <a16:creationId xmlns:a16="http://schemas.microsoft.com/office/drawing/2014/main" id="{8ED3F9D9-41C2-4A93-98D5-9A9BB7C2E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997" y="3255520"/>
            <a:ext cx="3146364" cy="260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Tips for the Learning to Read Programme (Read Write Inc.) | Our Lady's ...">
            <a:extLst>
              <a:ext uri="{FF2B5EF4-FFF2-40B4-BE49-F238E27FC236}">
                <a16:creationId xmlns:a16="http://schemas.microsoft.com/office/drawing/2014/main" id="{7D43DD48-6662-4F7D-A1ED-413B32AE5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155" y="3273130"/>
            <a:ext cx="4514850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969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CFB54-3625-486B-96E5-1B7DA8C4B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Hold a sentence…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3BAF-0CE1-4D26-A2E0-8AEDEF5FD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Choose a sentence from the story for the children to hear verbally from you and then they need to remember it. They will then write it. </a:t>
            </a:r>
          </a:p>
        </p:txBody>
      </p:sp>
      <p:pic>
        <p:nvPicPr>
          <p:cNvPr id="4" name="Picture 4" descr="Fred Talk – Blending skills. | Read write inc, Reading writing, Phonics ...">
            <a:extLst>
              <a:ext uri="{FF2B5EF4-FFF2-40B4-BE49-F238E27FC236}">
                <a16:creationId xmlns:a16="http://schemas.microsoft.com/office/drawing/2014/main" id="{B90048CB-C70B-4462-88CE-2C4356CB7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4967287"/>
            <a:ext cx="15811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6179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F3005-ED3D-4FAD-9944-D0439F7C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Language to use: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2C880-3C0B-4CB3-A21F-5B8F0F6B5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Magnetic/ magnet eyes: children’s eyes should all be on you. </a:t>
            </a:r>
          </a:p>
          <a:p>
            <a:r>
              <a:rPr lang="en-GB" dirty="0"/>
              <a:t>MTYT- My turn your turn</a:t>
            </a:r>
          </a:p>
          <a:p>
            <a:r>
              <a:rPr lang="en-GB" dirty="0"/>
              <a:t>FF- Fast finger first </a:t>
            </a:r>
          </a:p>
          <a:p>
            <a:r>
              <a:rPr lang="en-GB" dirty="0"/>
              <a:t>HAT- Have a think </a:t>
            </a:r>
          </a:p>
          <a:p>
            <a:r>
              <a:rPr lang="en-GB" dirty="0"/>
              <a:t>TTYP- Talk to your partner</a:t>
            </a:r>
          </a:p>
          <a:p>
            <a:r>
              <a:rPr lang="en-GB" dirty="0"/>
              <a:t>Fred Talk – segment the word</a:t>
            </a:r>
          </a:p>
        </p:txBody>
      </p:sp>
    </p:spTree>
    <p:extLst>
      <p:ext uri="{BB962C8B-B14F-4D97-AF65-F5344CB8AC3E}">
        <p14:creationId xmlns:p14="http://schemas.microsoft.com/office/powerpoint/2010/main" val="3985220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75ABB-77E6-4B41-9167-7C2F87558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Speed sound….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C8C49-BA11-485D-8BF4-D06299D1F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5418666" cy="3880773"/>
          </a:xfrm>
        </p:spPr>
        <p:txBody>
          <a:bodyPr/>
          <a:lstStyle/>
          <a:p>
            <a:r>
              <a:rPr lang="en-GB" dirty="0"/>
              <a:t>Children to read the words to match from word time words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06739A-4EA7-43E6-BD7D-DAB9499500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37" t="50000" r="79024" b="21444"/>
          <a:stretch/>
        </p:blipFill>
        <p:spPr>
          <a:xfrm>
            <a:off x="6275560" y="1685924"/>
            <a:ext cx="4682952" cy="3751839"/>
          </a:xfrm>
          <a:prstGeom prst="rect">
            <a:avLst/>
          </a:prstGeom>
        </p:spPr>
      </p:pic>
      <p:pic>
        <p:nvPicPr>
          <p:cNvPr id="5" name="Picture 4" descr="Fred Talk – Blending skills. | Read write inc, Reading writing, Phonics ...">
            <a:extLst>
              <a:ext uri="{FF2B5EF4-FFF2-40B4-BE49-F238E27FC236}">
                <a16:creationId xmlns:a16="http://schemas.microsoft.com/office/drawing/2014/main" id="{F6CA1A68-6FD0-484A-94B4-62AEB85E19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4967287"/>
            <a:ext cx="15811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6926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C7BD4-DF6C-40C9-89D1-ACBDD21F6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Story Introduction…..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21C7F8-DF67-4E33-A585-D5B27B1031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934" t="33742" r="46211" b="15608"/>
          <a:stretch/>
        </p:blipFill>
        <p:spPr>
          <a:xfrm>
            <a:off x="5375448" y="1270000"/>
            <a:ext cx="4768678" cy="4548449"/>
          </a:xfrm>
          <a:prstGeom prst="rect">
            <a:avLst/>
          </a:prstGeom>
        </p:spPr>
      </p:pic>
      <p:pic>
        <p:nvPicPr>
          <p:cNvPr id="5" name="Picture 4" descr="Fred Talk – Blending skills. | Read write inc, Reading writing, Phonics ...">
            <a:extLst>
              <a:ext uri="{FF2B5EF4-FFF2-40B4-BE49-F238E27FC236}">
                <a16:creationId xmlns:a16="http://schemas.microsoft.com/office/drawing/2014/main" id="{7FDDA892-7066-4A34-BE05-7F91DFEB3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4967287"/>
            <a:ext cx="15811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572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52857-20FC-4B30-B5E4-E8E85E630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Red word time….</a:t>
            </a:r>
          </a:p>
        </p:txBody>
      </p:sp>
      <p:pic>
        <p:nvPicPr>
          <p:cNvPr id="2050" name="Picture 2" descr="Read Write Inc. Orange Red, Green and Power Word Cards | Teaching ...">
            <a:extLst>
              <a:ext uri="{FF2B5EF4-FFF2-40B4-BE49-F238E27FC236}">
                <a16:creationId xmlns:a16="http://schemas.microsoft.com/office/drawing/2014/main" id="{14745E4D-70D1-4D2F-BB84-5989468AB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7487" y="1447128"/>
            <a:ext cx="6315075" cy="4471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Fred Talk – Blending skills. | Read write inc, Reading writing, Phonics ...">
            <a:extLst>
              <a:ext uri="{FF2B5EF4-FFF2-40B4-BE49-F238E27FC236}">
                <a16:creationId xmlns:a16="http://schemas.microsoft.com/office/drawing/2014/main" id="{654DA16F-017F-4E1B-9FDB-F05FDCF90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4967287"/>
            <a:ext cx="15811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644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DADC5-EE90-4093-99A6-767E7379B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172" y="609599"/>
            <a:ext cx="8596668" cy="1320800"/>
          </a:xfrm>
        </p:spPr>
        <p:txBody>
          <a:bodyPr/>
          <a:lstStyle/>
          <a:p>
            <a:r>
              <a:rPr lang="en-GB" dirty="0"/>
              <a:t>Speedy green words ….</a:t>
            </a:r>
          </a:p>
        </p:txBody>
      </p:sp>
      <p:pic>
        <p:nvPicPr>
          <p:cNvPr id="3074" name="Picture 2" descr="Read Write Inc. Phonics: One-to-one Phonics Tutoring Speedy Green Word ...">
            <a:extLst>
              <a:ext uri="{FF2B5EF4-FFF2-40B4-BE49-F238E27FC236}">
                <a16:creationId xmlns:a16="http://schemas.microsoft.com/office/drawing/2014/main" id="{45CD45D4-C32B-4B60-9F63-56764C1AB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838" y="2081212"/>
            <a:ext cx="3810000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Fred Talk – Blending skills. | Read write inc, Reading writing, Phonics ...">
            <a:extLst>
              <a:ext uri="{FF2B5EF4-FFF2-40B4-BE49-F238E27FC236}">
                <a16:creationId xmlns:a16="http://schemas.microsoft.com/office/drawing/2014/main" id="{41C09DA1-200C-497F-B7B9-1025FD16C8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72" y="4776787"/>
            <a:ext cx="15811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264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A0824-7FAD-44A6-994D-BC7146CE2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Story green words MTYT</a:t>
            </a:r>
          </a:p>
        </p:txBody>
      </p:sp>
      <p:pic>
        <p:nvPicPr>
          <p:cNvPr id="6146" name="Picture 2" descr="Printable Read Write Inc Green Words Set 1 - GBRgot1">
            <a:extLst>
              <a:ext uri="{FF2B5EF4-FFF2-40B4-BE49-F238E27FC236}">
                <a16:creationId xmlns:a16="http://schemas.microsoft.com/office/drawing/2014/main" id="{7BCF6478-B82A-446B-8159-339D747EF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025" y="1930400"/>
            <a:ext cx="4933950" cy="370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Fred Talk – Blending skills. | Read write inc, Reading writing, Phonics ...">
            <a:extLst>
              <a:ext uri="{FF2B5EF4-FFF2-40B4-BE49-F238E27FC236}">
                <a16:creationId xmlns:a16="http://schemas.microsoft.com/office/drawing/2014/main" id="{A418380D-4A53-4752-B0E3-30FA0B600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4927601"/>
            <a:ext cx="15811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071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E5E86-B6CE-4DA4-8F1E-ECAEFBA29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Children read the story book….</a:t>
            </a:r>
          </a:p>
        </p:txBody>
      </p:sp>
      <p:pic>
        <p:nvPicPr>
          <p:cNvPr id="7170" name="Picture 2" descr="young-children-reading-books | Kids World Fun Blog">
            <a:extLst>
              <a:ext uri="{FF2B5EF4-FFF2-40B4-BE49-F238E27FC236}">
                <a16:creationId xmlns:a16="http://schemas.microsoft.com/office/drawing/2014/main" id="{2ACEDDFA-B2DF-420F-9096-485967AE8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13" y="1714501"/>
            <a:ext cx="5562600" cy="369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Fred Talk – Blending skills. | Read write inc, Reading writing, Phonics ...">
            <a:extLst>
              <a:ext uri="{FF2B5EF4-FFF2-40B4-BE49-F238E27FC236}">
                <a16:creationId xmlns:a16="http://schemas.microsoft.com/office/drawing/2014/main" id="{A188BCF3-7A7F-4292-954A-8479C943B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2" y="4967287"/>
            <a:ext cx="15811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452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CFAB-2ACF-4ED0-9A2D-89CBBB6C4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Teacher read of the book…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E791F-82F2-4B85-B3F4-DF0298AD0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story teller voice, intonation and expression to bring the story to life. </a:t>
            </a:r>
          </a:p>
        </p:txBody>
      </p:sp>
      <p:pic>
        <p:nvPicPr>
          <p:cNvPr id="8194" name="Picture 2" descr="Helping Teachers Bring the Science of Reading to Life in the Classroom ...">
            <a:extLst>
              <a:ext uri="{FF2B5EF4-FFF2-40B4-BE49-F238E27FC236}">
                <a16:creationId xmlns:a16="http://schemas.microsoft.com/office/drawing/2014/main" id="{5C75C252-C9A1-4490-9F7C-EA487ED89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7998" y="2840962"/>
            <a:ext cx="5334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Fred Talk – Blending skills. | Read write inc, Reading writing, Phonics ...">
            <a:extLst>
              <a:ext uri="{FF2B5EF4-FFF2-40B4-BE49-F238E27FC236}">
                <a16:creationId xmlns:a16="http://schemas.microsoft.com/office/drawing/2014/main" id="{3D1780B6-4FEC-40DF-AFEF-0D2DC17BD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013325"/>
            <a:ext cx="15811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4810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1197</TotalTime>
  <Words>135</Words>
  <Application>Microsoft Office PowerPoint</Application>
  <PresentationFormat>Widescreen</PresentationFormat>
  <Paragraphs>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Welcome to Read Write Inc </vt:lpstr>
      <vt:lpstr>Language to use: </vt:lpstr>
      <vt:lpstr>Speed sound…. </vt:lpstr>
      <vt:lpstr>Story Introduction…..</vt:lpstr>
      <vt:lpstr>Red word time….</vt:lpstr>
      <vt:lpstr>Speedy green words ….</vt:lpstr>
      <vt:lpstr>Story green words MTYT</vt:lpstr>
      <vt:lpstr>Children read the story book….</vt:lpstr>
      <vt:lpstr>Teacher read of the book…</vt:lpstr>
      <vt:lpstr>Hold a sentence…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Read Write Inc Monday</dc:title>
  <dc:creator>BLOOR, Amy</dc:creator>
  <cp:lastModifiedBy>BLOOR, Amy</cp:lastModifiedBy>
  <cp:revision>7</cp:revision>
  <cp:lastPrinted>2024-10-10T14:00:40Z</cp:lastPrinted>
  <dcterms:created xsi:type="dcterms:W3CDTF">2024-10-10T13:26:17Z</dcterms:created>
  <dcterms:modified xsi:type="dcterms:W3CDTF">2024-10-11T09:32:06Z</dcterms:modified>
</cp:coreProperties>
</file>